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314C7ACE-A0D0-42D9-9A40-ABE7A02FE8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972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80AEE2F-4247-489E-B21E-1883ABF06432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A4F9D84-D4E9-484F-81DB-DA7BA5F54FFD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5152A40-A3ED-4E92-A1FE-C19F2F2961DF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94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5354FBE-0C9E-4174-BA1A-234E60891794}" type="datetimeFigureOut">
              <a:rPr lang="en-US"/>
              <a:pPr>
                <a:defRPr/>
              </a:pPr>
              <a:t>8/6/2017</a:t>
            </a:fld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1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如果我的道路引我去受苦，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the path I travel lead me to the cross,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如果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是命定要我歷艱辛，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the way Thou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choosest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lead to pain and loss,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我從茲，交通益親摯，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compensation daily, hourly, be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時也刻也無間，彌久彌香甜。</a:t>
            </a:r>
          </a:p>
          <a:p>
            <a:pPr algn="ctr" eaLnBrk="1" hangingPunct="1"/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Shadowless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communion, blessed Lord with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H585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我的道路</a:t>
            </a:r>
            <a:br>
              <a:rPr lang="zh-CN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PATH I TRAVEL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如果地樂消減，求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多給天，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there’s less of earth joy give, Lord, more of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雖然心可傷痛，願靈仍讚頌；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spirit praise Thee, though the heart be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riv’n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地的香甜聯結，若因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分裂，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sweet earthly ties, Lord, break at Thy decree,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我之間，聯結更香甜。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the tie that binds us, closer, sweeter be.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這路雖然孤單，求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作我伴，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Lonely through the pathway, cheer it with Thy smile,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笑容鼓舞我來盡前途；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 Thou my companion through earth’s little while;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主，我靠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恩力，盼望能無己，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Selfless may I live, Lord, by Thy grace to be,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作一潔淨器皿，流出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生命。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Just a cleansed channel for Thy life through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CCCTA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CCCTA</Template>
  <TotalTime>52</TotalTime>
  <Words>288</Words>
  <Application>Microsoft Office PowerPoint</Application>
  <PresentationFormat>On-screen Show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Theme CCCTA</vt:lpstr>
      <vt:lpstr>H585  我的道路 THE PATH I TRAVEL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H585 我的道路 THE PATH I TRAVEL</dc:title>
  <dc:subject>Hymnary 聖徒詩歌</dc:subject>
  <dc:creator>Margaret E. Barber</dc:creator>
  <cp:lastModifiedBy>Timothy Liang</cp:lastModifiedBy>
  <cp:revision>21</cp:revision>
  <dcterms:created xsi:type="dcterms:W3CDTF">2001-06-28T21:59:31Z</dcterms:created>
  <dcterms:modified xsi:type="dcterms:W3CDTF">2017-08-06T13:44:44Z</dcterms:modified>
</cp:coreProperties>
</file>